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EF2D-B794-46FD-858A-856E0155A63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063B-60AA-4E3A-9DA7-330D79B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ni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83"/>
            <a:ext cx="8989175" cy="66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8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bang v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16632"/>
            <a:ext cx="1131624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2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túi nilon lam o nhiem moi t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3267744"/>
            <a:ext cx="14492399" cy="108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9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túi nilon lam o nhiem moi t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139952"/>
            <a:ext cx="19507200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9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túi nilon lam o nhiem moi t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1313"/>
            <a:ext cx="10165138" cy="68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8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ni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17265" cy="61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1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ni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5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3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ni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9" y="116632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3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ni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361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4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ni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2" y="-1457"/>
            <a:ext cx="9501181" cy="67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4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ni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353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6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bang v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911" y="-171400"/>
            <a:ext cx="11537879" cy="73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6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úi bang v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603448"/>
            <a:ext cx="11930587" cy="79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2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2017-10-01T10:29:07Z</dcterms:created>
  <dcterms:modified xsi:type="dcterms:W3CDTF">2017-10-08T16:16:13Z</dcterms:modified>
</cp:coreProperties>
</file>